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7" r:id="rId19"/>
    <p:sldId id="264" r:id="rId20"/>
    <p:sldId id="274" r:id="rId21"/>
    <p:sldId id="269" r:id="rId22"/>
    <p:sldId id="260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84" y="5016223"/>
            <a:ext cx="5345723" cy="126772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5" y="4794764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75" y="74176"/>
            <a:ext cx="9434449" cy="4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작동하지는 않으나 본래 홈페이에 있기에 </a:t>
            </a:r>
            <a:r>
              <a:rPr lang="ko-KR" altLang="en-US" sz="1400" dirty="0" err="1"/>
              <a:t>구현해둠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화면을 </a:t>
            </a:r>
            <a:r>
              <a:rPr lang="en-US" altLang="ko-KR" sz="1400" dirty="0"/>
              <a:t>4</a:t>
            </a:r>
            <a:r>
              <a:rPr lang="ko-KR" altLang="en-US" sz="1400" dirty="0"/>
              <a:t>분할 함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 분할된 화면에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활용해 마우스 오버 시 사진이 좀 더 밝게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 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/>
              <a:t>email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5AEFB-20F7-1C32-195F-B90A97CA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3024603"/>
            <a:ext cx="7011798" cy="43846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1886104" y="27241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13446-3371-CDC4-8338-6CEA194801D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카드가 자전하는 애니메이션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서브 네비게이션</a:t>
            </a:r>
            <a:r>
              <a:rPr lang="en-US" altLang="ko-KR" sz="1400" dirty="0"/>
              <a:t>. </a:t>
            </a:r>
            <a:r>
              <a:rPr lang="ko-KR" altLang="en-US" sz="1400" dirty="0"/>
              <a:t>각 메뉴 마우스 오버 시 색이 천천히 변하며 클릭 시 해당 영역으로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페이지 영역마다 상대 크기를 적용하여 안에 있는</a:t>
            </a:r>
            <a:r>
              <a:rPr lang="en-US" altLang="ko-KR" sz="1400" dirty="0"/>
              <a:t> </a:t>
            </a:r>
            <a:r>
              <a:rPr lang="ko-KR" altLang="en-US" sz="1400" dirty="0"/>
              <a:t>컨텐츠가 긴 경우가 제외하고는 모니터 화면에 맞게 디스플레이됨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배경역역은</a:t>
            </a:r>
            <a:r>
              <a:rPr lang="ko-KR" altLang="en-US" sz="1400" dirty="0"/>
              <a:t> 모두 </a:t>
            </a:r>
            <a:r>
              <a:rPr lang="ko-KR" altLang="en-US" sz="1400" dirty="0" err="1"/>
              <a:t>그라데이션으로</a:t>
            </a:r>
            <a:r>
              <a:rPr lang="ko-KR" altLang="en-US" sz="1400" dirty="0"/>
              <a:t> 연결함</a:t>
            </a:r>
            <a:r>
              <a:rPr lang="en-US" altLang="ko-KR" sz="1400" dirty="0"/>
              <a:t>. </a:t>
            </a:r>
            <a:r>
              <a:rPr lang="ko-KR" altLang="en-US" sz="1400" dirty="0"/>
              <a:t>한 화면       크기당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색을 적용 하였으며 위 아래 페이지의 색을 연결하여 끊김 없이 연결하는 듯한 효과를 줌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400" dirty="0"/>
              <a:t>Display: flex.</a:t>
            </a:r>
            <a:r>
              <a:rPr lang="ko-KR" altLang="en-US" sz="1400" dirty="0"/>
              <a:t> </a:t>
            </a:r>
            <a:r>
              <a:rPr lang="en-US" altLang="ko-KR" sz="1400" dirty="0"/>
              <a:t>justify-content: space-evenly;</a:t>
            </a:r>
            <a:r>
              <a:rPr lang="ko-KR" altLang="en-US" sz="1400" dirty="0"/>
              <a:t>를 적용하여 화면 크기에 따라 컨텐츠의 거리와 중심을 </a:t>
            </a:r>
            <a:r>
              <a:rPr lang="ko-KR" altLang="en-US" sz="1400" dirty="0" err="1"/>
              <a:t>잡아줌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</a:t>
            </a:r>
            <a:r>
              <a:rPr lang="en-US" altLang="ko-KR" sz="1400" dirty="0"/>
              <a:t>. </a:t>
            </a:r>
            <a:r>
              <a:rPr lang="ko-KR" altLang="en-US" sz="1400" dirty="0"/>
              <a:t>카드 이미지들에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적용하여 카드가 자동으로 오른쪽에서 왼쪽으로 설정</a:t>
            </a:r>
            <a:r>
              <a:rPr lang="en-US" altLang="ko-KR" sz="1400" dirty="0"/>
              <a:t>.  </a:t>
            </a:r>
            <a:r>
              <a:rPr lang="ko-KR" altLang="en-US" sz="1400" dirty="0"/>
              <a:t>위와 아래에 흘러가는 시간을 다르게 설정하여 각각 흘러감</a:t>
            </a:r>
            <a:r>
              <a:rPr lang="en-US" altLang="ko-KR" sz="1400" dirty="0"/>
              <a:t>. </a:t>
            </a:r>
            <a:r>
              <a:rPr lang="ko-KR" altLang="en-US" sz="1400" dirty="0"/>
              <a:t>마우스 드래그로 카드를 넘길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이 애니메이션은 무한히 반복됨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/>
              <a:t>스프레드 설명에 관한 설명 글</a:t>
            </a:r>
            <a:r>
              <a:rPr lang="en-US" altLang="ko-KR" sz="1400" dirty="0"/>
              <a:t>. </a:t>
            </a:r>
            <a:r>
              <a:rPr lang="ko-KR" altLang="en-US" sz="1400" dirty="0"/>
              <a:t>초보자를 위한 가이드이기에 유명 스프레드 </a:t>
            </a:r>
            <a:r>
              <a:rPr lang="en-US" altLang="ko-KR" sz="1400" dirty="0"/>
              <a:t>3</a:t>
            </a:r>
            <a:r>
              <a:rPr lang="ko-KR" altLang="en-US" sz="1400" dirty="0"/>
              <a:t>개만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en-US" altLang="ko-KR" sz="1400" dirty="0"/>
              <a:t> </a:t>
            </a:r>
            <a:r>
              <a:rPr lang="ko-KR" altLang="en-US" sz="1400" dirty="0"/>
              <a:t>마치는 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F0043-4AE2-0970-7C55-77B035D0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7" y="527788"/>
            <a:ext cx="3102695" cy="1439095"/>
          </a:xfrm>
          <a:prstGeom prst="rect">
            <a:avLst/>
          </a:prstGeom>
        </p:spPr>
      </p:pic>
      <p:pic>
        <p:nvPicPr>
          <p:cNvPr id="13" name="그림 1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6267260-C6F6-C556-D792-2B3A09C96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1966883"/>
            <a:ext cx="3102695" cy="13712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83F474-91D4-6698-8611-580034196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3338142"/>
            <a:ext cx="3102695" cy="1374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D69C5-5D1C-4805-A7A1-BBAFE5A10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4708517"/>
            <a:ext cx="3102695" cy="1369454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903CD06-FF68-13DF-D4D3-0AFD07270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4" y="545555"/>
            <a:ext cx="3102695" cy="1356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E0BA76-9F2E-8E26-325F-1DA15D6A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10" y="1890195"/>
            <a:ext cx="3096730" cy="1449329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D52662F-084F-808B-6F74-DCE5C52FA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3" y="3339524"/>
            <a:ext cx="3102695" cy="1379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238DF7-4E33-F5D2-B9F9-4E053E918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44" y="4708517"/>
            <a:ext cx="3102695" cy="10029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C691DA33-E5F5-87B2-72F3-259BCBB7AFA7}"/>
              </a:ext>
            </a:extLst>
          </p:cNvPr>
          <p:cNvSpPr/>
          <p:nvPr/>
        </p:nvSpPr>
        <p:spPr>
          <a:xfrm>
            <a:off x="395338" y="71882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A3E35A-E4B9-6C5D-891A-E26F30738198}"/>
              </a:ext>
            </a:extLst>
          </p:cNvPr>
          <p:cNvSpPr/>
          <p:nvPr/>
        </p:nvSpPr>
        <p:spPr>
          <a:xfrm>
            <a:off x="1672770" y="13428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7A6000-6F82-CAA5-5C2D-B8B9CE9B933D}"/>
              </a:ext>
            </a:extLst>
          </p:cNvPr>
          <p:cNvSpPr/>
          <p:nvPr/>
        </p:nvSpPr>
        <p:spPr>
          <a:xfrm>
            <a:off x="2653053" y="155247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5CDAFD1-B123-364A-0911-289C2B925E12}"/>
              </a:ext>
            </a:extLst>
          </p:cNvPr>
          <p:cNvSpPr/>
          <p:nvPr/>
        </p:nvSpPr>
        <p:spPr>
          <a:xfrm>
            <a:off x="1564960" y="22018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06ED27-C8A4-D405-A820-5FCD0CA7FEE0}"/>
              </a:ext>
            </a:extLst>
          </p:cNvPr>
          <p:cNvSpPr/>
          <p:nvPr/>
        </p:nvSpPr>
        <p:spPr>
          <a:xfrm>
            <a:off x="0" y="387514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617CB77-9204-8F50-FECD-D8643C36F826}"/>
              </a:ext>
            </a:extLst>
          </p:cNvPr>
          <p:cNvSpPr/>
          <p:nvPr/>
        </p:nvSpPr>
        <p:spPr>
          <a:xfrm>
            <a:off x="1672770" y="56473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A22E7C8-D34B-85F9-0F73-8CCEEEC292F7}"/>
              </a:ext>
            </a:extLst>
          </p:cNvPr>
          <p:cNvSpPr/>
          <p:nvPr/>
        </p:nvSpPr>
        <p:spPr>
          <a:xfrm>
            <a:off x="4944820" y="16875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5EC4009-F589-2E51-A610-D16FF6D52D8C}"/>
              </a:ext>
            </a:extLst>
          </p:cNvPr>
          <p:cNvSpPr/>
          <p:nvPr/>
        </p:nvSpPr>
        <p:spPr>
          <a:xfrm>
            <a:off x="6376348" y="384903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31942-4412-3D76-DF2A-9B0A848CB60F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모든 스프레드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배열법</a:t>
            </a:r>
            <a:r>
              <a:rPr lang="en-US" altLang="ko-KR" sz="1400" dirty="0"/>
              <a:t>. </a:t>
            </a:r>
            <a:r>
              <a:rPr lang="ko-KR" altLang="en-US" sz="1400" dirty="0"/>
              <a:t>카드를 펼치는 방법</a:t>
            </a:r>
            <a:r>
              <a:rPr lang="en-US" altLang="ko-KR" sz="1400" dirty="0"/>
              <a:t>)</a:t>
            </a:r>
            <a:r>
              <a:rPr lang="ko-KR" altLang="en-US" sz="1400" dirty="0"/>
              <a:t>는   </a:t>
            </a:r>
            <a:r>
              <a:rPr lang="en-US" altLang="ko-KR" sz="1400" dirty="0" err="1"/>
              <a:t>Javascript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, CSS</a:t>
            </a:r>
            <a:r>
              <a:rPr lang="ko-KR" altLang="en-US" sz="1400" dirty="0"/>
              <a:t>를 사용하여 랜덤으로 디스플레이에 표시됨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랜덤성</a:t>
            </a:r>
            <a:r>
              <a:rPr lang="en-US" altLang="ko-KR" sz="1400" dirty="0"/>
              <a:t>. </a:t>
            </a:r>
            <a:r>
              <a:rPr lang="ko-KR" altLang="en-US" sz="1400" dirty="0"/>
              <a:t>타로의 점은 카드의 랜덤성에 기인한다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적용하기 위해 로또 넘버를 제작하는 코드를 구글에서 구해 총 카드의 수</a:t>
            </a:r>
            <a:r>
              <a:rPr lang="en-US" altLang="ko-KR" sz="1400" dirty="0"/>
              <a:t>(78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r>
              <a:rPr lang="ko-KR" altLang="en-US" sz="1400" dirty="0"/>
              <a:t>중 각 스프레드에 맞는 카드의 개수에 맞게 랜덤으로 숫자를 차례대로 구한다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카드를 해당 위치에 배치</a:t>
            </a:r>
            <a:r>
              <a:rPr lang="en-US" altLang="ko-KR" sz="1400" dirty="0"/>
              <a:t>. </a:t>
            </a:r>
            <a:r>
              <a:rPr lang="ko-KR" altLang="en-US" sz="1400" dirty="0"/>
              <a:t>구한 숫자들에 맞게 미리 객체에 넣어둔 </a:t>
            </a:r>
            <a:r>
              <a:rPr lang="en-US" altLang="ko-KR" sz="1400" dirty="0"/>
              <a:t>78</a:t>
            </a:r>
            <a:r>
              <a:rPr lang="ko-KR" altLang="en-US" sz="1400" dirty="0"/>
              <a:t>장의 카드 중 도출된 숫자에 맞는 카드를 </a:t>
            </a:r>
            <a:r>
              <a:rPr lang="en-US" altLang="ko-KR" sz="1400" dirty="0"/>
              <a:t>append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HTML</a:t>
            </a:r>
            <a:r>
              <a:rPr lang="ko-KR" altLang="en-US" sz="1400" dirty="0"/>
              <a:t>을 직접 삽입하는 방식으로 각 스프레드에 지정된 위치에 차례대로 카드가 위치하게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74E22-31BF-EE9A-5E7B-6D3DF599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48490"/>
            <a:ext cx="3256183" cy="1513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2022D2-03B1-A5F0-D2A4-20E5B3F5E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4252432"/>
            <a:ext cx="3256183" cy="15721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7C6274-AEE5-703E-3AAF-AA07E071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582090"/>
            <a:ext cx="3256183" cy="15084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1DA980-4BD2-EF37-2A3B-A2086AAF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47292"/>
            <a:ext cx="3256183" cy="15772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C493F0-28B5-B349-5C13-142834EA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914057"/>
            <a:ext cx="3256183" cy="15823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43CAC-66AA-37D9-D6F1-86216478F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2582090"/>
            <a:ext cx="3256183" cy="15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3505295" y="5955912"/>
            <a:ext cx="518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https://jw971217.github.io/Bell_pj/card/Tarrot.html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9172B4-4FBA-1FBC-9317-CC89A739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7" y="698613"/>
            <a:ext cx="11096573" cy="51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689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05EBB2-8C05-73E6-5F34-43E1DADAC593}"/>
              </a:ext>
            </a:extLst>
          </p:cNvPr>
          <p:cNvGrpSpPr/>
          <p:nvPr/>
        </p:nvGrpSpPr>
        <p:grpSpPr>
          <a:xfrm>
            <a:off x="1999832" y="1940209"/>
            <a:ext cx="8192334" cy="3765756"/>
            <a:chOff x="1332890" y="1833856"/>
            <a:chExt cx="8192334" cy="3765756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366CF35-32F2-B0D6-49E5-C325278B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046" y="1833856"/>
              <a:ext cx="1708178" cy="37657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744C03-566E-5EDC-545B-A4B86359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869" y="1833856"/>
              <a:ext cx="1708178" cy="3765756"/>
            </a:xfrm>
            <a:prstGeom prst="rect">
              <a:avLst/>
            </a:prstGeom>
          </p:spPr>
        </p:pic>
        <p:pic>
          <p:nvPicPr>
            <p:cNvPr id="25" name="그림 2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D2A5DF3B-ED6D-CDD0-0AB1-C4649415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890" y="1833856"/>
              <a:ext cx="1705980" cy="3765756"/>
            </a:xfrm>
            <a:prstGeom prst="rect">
              <a:avLst/>
            </a:prstGeom>
          </p:spPr>
        </p:pic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FB6E28C2-11EA-02D6-2AC7-5AFB4004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1558834"/>
            <a:ext cx="2690948" cy="438912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A5FC349-3983-E1F4-33E9-08E060A7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6" y="1558834"/>
            <a:ext cx="2690948" cy="438912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D2FE34C-AC22-D00B-A3E1-D1C39F883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1558834"/>
            <a:ext cx="26909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2699656" y="910678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한국에서는 중국 인민대학교가 널리 알려져 있지 않았기에 제가 다녔던 대학을 </a:t>
            </a:r>
            <a:r>
              <a:rPr lang="ko-KR" altLang="en-US" dirty="0" err="1"/>
              <a:t>소개시켜드리고자</a:t>
            </a:r>
            <a:r>
              <a:rPr lang="ko-KR" altLang="en-US" dirty="0"/>
              <a:t> 제작을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5" y="1922999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 err="1"/>
              <a:t>디자인적인</a:t>
            </a:r>
            <a:r>
              <a:rPr lang="ko-KR" altLang="en-US" dirty="0"/>
              <a:t> 부분에서 본래의 페이지보다 </a:t>
            </a:r>
            <a:r>
              <a:rPr lang="ko-KR" altLang="en-US" dirty="0" err="1"/>
              <a:t>이쁠것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스와이퍼를</a:t>
            </a:r>
            <a:r>
              <a:rPr lang="ko-KR" altLang="en-US" sz="1400" dirty="0"/>
              <a:t> 활용해 햄버거 버튼에 마우스를 올리면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675</TotalTime>
  <Words>1020</Words>
  <Application>Microsoft Office PowerPoint</Application>
  <PresentationFormat>와이드스크린</PresentationFormat>
  <Paragraphs>175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34</cp:revision>
  <dcterms:created xsi:type="dcterms:W3CDTF">2022-08-09T03:40:38Z</dcterms:created>
  <dcterms:modified xsi:type="dcterms:W3CDTF">2022-09-20T07:54:39Z</dcterms:modified>
</cp:coreProperties>
</file>